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7" r:id="rId4"/>
    <p:sldId id="258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ED598-DFED-4234-AC49-340C550FD8E0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F0DC7-3D60-47E0-8B61-5BA252821B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btbvuaK35U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el%20gaucho%20argentino%20(articulo%20con%20fotos)---%20%20http:/www.argentinaxplora.com/activida/legado/gaucho/gaucho.htm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Gitano" TargetMode="External"/><Relationship Id="rId2" Type="http://schemas.openxmlformats.org/officeDocument/2006/relationships/hyperlink" Target="http://www.youtube.com/watch?v=YNMa6ckAF50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zmQrtUp0qEs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MG7Q5PT4jg" TargetMode="External"/><Relationship Id="rId2" Type="http://schemas.openxmlformats.org/officeDocument/2006/relationships/hyperlink" Target="http://www.fguillen.cult.cu/guigale/072.htm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oLTMiJGYP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ariolibre.com/noticias_det.php?id=248103" TargetMode="External"/><Relationship Id="rId2" Type="http://schemas.openxmlformats.org/officeDocument/2006/relationships/hyperlink" Target="http://www.youtube.com/watch?v=xcNg29mo3jo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lamujerenelmundo.wordpress.com/2009/09/21/novias-infantiles-de-las-munecas-a-los-hijos/" TargetMode="External"/><Relationship Id="rId4" Type="http://schemas.openxmlformats.org/officeDocument/2006/relationships/hyperlink" Target="http://es.wikipedia.org/wiki/Iglesia_Fundamentalista_de_Jesucristo_de_los_Santos_de_los_%C3%9Altimos_D%C3%ADa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A1yYD88Zcg" TargetMode="External"/><Relationship Id="rId2" Type="http://schemas.openxmlformats.org/officeDocument/2006/relationships/hyperlink" Target="http://www.youtube.com/watch?v=B8RvACGGa0s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://www.youtube.com/watch?v=UCA4o95gogk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ail.surry.k12.nc.us/exchweb/bin/redir.asp?URL=http://blog.mexico.cx/2009/05/aprobacion-de-ley-sobre-las-drogas-en.html" TargetMode="External"/><Relationship Id="rId2" Type="http://schemas.openxmlformats.org/officeDocument/2006/relationships/hyperlink" Target="http://mail.surry.k12.nc.us/exchweb/bin/redir.asp?URL=http://es.wikipedia.org/wiki/Ley_de_Sustancias_Controladas_(Estados_Unidoshttp://blog.mexico.cx/2009/05/aprobacion-de-ley-sobre-las-drogas-en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nturistica.wordpress.com/estereotipos-y-retos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leessenota.com/newsi/mujeresjirafa.jpg" TargetMode="External"/><Relationship Id="rId7" Type="http://schemas.openxmlformats.org/officeDocument/2006/relationships/hyperlink" Target="http://www.polleverywhere.com/my/polls" TargetMode="External"/><Relationship Id="rId2" Type="http://schemas.openxmlformats.org/officeDocument/2006/relationships/hyperlink" Target="http://www.youtube.com/watch?v=5LBbjSgQVm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etmeso.com/blog/wp-content/uploads/2009/11/sammy-sosa-before-after-photos.jpg" TargetMode="External"/><Relationship Id="rId5" Type="http://schemas.openxmlformats.org/officeDocument/2006/relationships/hyperlink" Target="http://www.flowersclinic.com/gallery/asia-eyes3-big.jpg" TargetMode="External"/><Relationship Id="rId4" Type="http://schemas.openxmlformats.org/officeDocument/2006/relationships/hyperlink" Target="http://top5s.net/wp-content/uploads/2011/07/233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hZSzKu6A9c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err="1" smtClean="0"/>
              <a:t>Estilos</a:t>
            </a:r>
            <a:r>
              <a:rPr lang="en-US" smtClean="0"/>
              <a:t> de </a:t>
            </a:r>
            <a:r>
              <a:rPr lang="en-US" err="1" smtClean="0"/>
              <a:t>vida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NCAPSI-2011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Fuente 4: </a:t>
            </a:r>
            <a:r>
              <a:rPr lang="en-US" i="1" smtClean="0">
                <a:hlinkClick r:id="rId2"/>
              </a:rPr>
              <a:t>“A esa”</a:t>
            </a:r>
            <a:r>
              <a:rPr lang="en-US" i="1" smtClean="0"/>
              <a:t/>
            </a:r>
            <a:br>
              <a:rPr lang="en-US" i="1" smtClean="0"/>
            </a:br>
            <a:r>
              <a:rPr lang="en-US" smtClean="0"/>
              <a:t>Pimpinela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leer: </a:t>
            </a:r>
            <a:r>
              <a:rPr lang="en-US" dirty="0" err="1" smtClean="0"/>
              <a:t>Júntense</a:t>
            </a:r>
            <a:r>
              <a:rPr lang="en-US" dirty="0" smtClean="0"/>
              <a:t> en </a:t>
            </a:r>
            <a:r>
              <a:rPr lang="en-US" dirty="0" err="1" smtClean="0"/>
              <a:t>parejas</a:t>
            </a:r>
            <a:r>
              <a:rPr lang="en-US" dirty="0" smtClean="0"/>
              <a:t>. </a:t>
            </a:r>
            <a:r>
              <a:rPr lang="en-US" dirty="0" err="1" smtClean="0"/>
              <a:t>Tienen</a:t>
            </a:r>
            <a:r>
              <a:rPr lang="en-US" dirty="0" smtClean="0"/>
              <a:t> 10 </a:t>
            </a:r>
            <a:r>
              <a:rPr lang="en-US" dirty="0" err="1" smtClean="0"/>
              <a:t>minutos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preparar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actuación</a:t>
            </a:r>
            <a:r>
              <a:rPr lang="en-US" dirty="0" smtClean="0"/>
              <a:t> de </a:t>
            </a:r>
            <a:r>
              <a:rPr lang="en-US" dirty="0" err="1" smtClean="0"/>
              <a:t>novios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discuten</a:t>
            </a:r>
            <a:r>
              <a:rPr lang="en-US" dirty="0" smtClean="0"/>
              <a:t>.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discuten</a:t>
            </a:r>
            <a:r>
              <a:rPr lang="en-US" dirty="0" smtClean="0"/>
              <a:t>? 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resuelven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escuchar</a:t>
            </a:r>
            <a:r>
              <a:rPr lang="en-US" dirty="0" smtClean="0"/>
              <a:t>: Un debate. ¿Es </a:t>
            </a:r>
            <a:r>
              <a:rPr lang="en-US" dirty="0" err="1" smtClean="0"/>
              <a:t>justo</a:t>
            </a:r>
            <a:r>
              <a:rPr lang="en-US" dirty="0" smtClean="0"/>
              <a:t> el </a:t>
            </a:r>
            <a:r>
              <a:rPr lang="en-US" dirty="0" err="1" smtClean="0"/>
              <a:t>estereotipo</a:t>
            </a:r>
            <a:r>
              <a:rPr lang="en-US" dirty="0" smtClean="0"/>
              <a:t> del hombre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relación</a:t>
            </a:r>
            <a:r>
              <a:rPr lang="en-US" dirty="0" smtClean="0"/>
              <a:t>? </a:t>
            </a:r>
            <a:r>
              <a:rPr lang="en-US" dirty="0" err="1" smtClean="0"/>
              <a:t>Cada</a:t>
            </a:r>
            <a:r>
              <a:rPr lang="en-US" dirty="0" smtClean="0"/>
              <a:t> 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apuntar</a:t>
            </a:r>
            <a:r>
              <a:rPr lang="en-US" dirty="0" smtClean="0"/>
              <a:t> </a:t>
            </a:r>
            <a:r>
              <a:rPr lang="en-US" dirty="0" err="1" smtClean="0"/>
              <a:t>cinco</a:t>
            </a:r>
            <a:r>
              <a:rPr lang="en-US" dirty="0" smtClean="0"/>
              <a:t> </a:t>
            </a:r>
            <a:r>
              <a:rPr lang="en-US" dirty="0" err="1" smtClean="0"/>
              <a:t>puntos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apoyan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punto</a:t>
            </a:r>
            <a:r>
              <a:rPr lang="en-US" dirty="0" smtClean="0"/>
              <a:t> de vista.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mtClean="0"/>
              <a:t>Conclusión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Prepara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presentación</a:t>
            </a:r>
            <a:r>
              <a:rPr lang="en-US" dirty="0" smtClean="0"/>
              <a:t> PowerPoint. </a:t>
            </a:r>
            <a:r>
              <a:rPr lang="en-US" dirty="0" err="1" smtClean="0"/>
              <a:t>Escoge</a:t>
            </a:r>
            <a:r>
              <a:rPr lang="en-US" dirty="0" smtClean="0"/>
              <a:t> 3 </a:t>
            </a:r>
            <a:r>
              <a:rPr lang="en-US" dirty="0" err="1" smtClean="0"/>
              <a:t>estereotipos</a:t>
            </a:r>
            <a:r>
              <a:rPr lang="en-US" dirty="0" smtClean="0"/>
              <a:t> de los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hemos</a:t>
            </a:r>
            <a:r>
              <a:rPr lang="en-US" dirty="0" smtClean="0"/>
              <a:t> </a:t>
            </a:r>
            <a:r>
              <a:rPr lang="en-US" dirty="0" err="1" smtClean="0"/>
              <a:t>estudiado</a:t>
            </a:r>
            <a:r>
              <a:rPr lang="en-US" dirty="0" smtClean="0"/>
              <a:t>. </a:t>
            </a:r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r>
              <a:rPr lang="en-US" dirty="0" smtClean="0"/>
              <a:t>. </a:t>
            </a:r>
            <a:r>
              <a:rPr lang="en-US" dirty="0" err="1" smtClean="0"/>
              <a:t>Compartirás</a:t>
            </a:r>
            <a:r>
              <a:rPr lang="en-US" dirty="0" smtClean="0"/>
              <a:t> con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opinión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estereotipos</a:t>
            </a:r>
            <a:r>
              <a:rPr lang="en-US" dirty="0" smtClean="0"/>
              <a:t>. ¿Son </a:t>
            </a:r>
            <a:r>
              <a:rPr lang="en-US" dirty="0" err="1" smtClean="0"/>
              <a:t>justos</a:t>
            </a:r>
            <a:r>
              <a:rPr lang="en-US" dirty="0" smtClean="0"/>
              <a:t> o </a:t>
            </a:r>
            <a:r>
              <a:rPr lang="en-US" dirty="0" err="1" smtClean="0"/>
              <a:t>válidos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Componente 2: Estilos de vida historicales latinamericanos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2.1-En los E.E.U.U. ¿cuáles son unos estilos de vida historicales importantes?</a:t>
            </a:r>
          </a:p>
          <a:p>
            <a:endParaRPr lang="en-US"/>
          </a:p>
          <a:p>
            <a:r>
              <a:rPr lang="en-US" smtClean="0"/>
              <a:t>En Latino América, ¿cuáles son unos estilos de vida historicales importantes?</a:t>
            </a: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62000" y="3276600"/>
            <a:ext cx="4267200" cy="220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10000" y="3276600"/>
            <a:ext cx="5029200" cy="236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2895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E.E.U.U.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48400" y="2895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Latino América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 dos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5638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2.2-¿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conserva</a:t>
            </a:r>
            <a:r>
              <a:rPr lang="en-US" dirty="0" smtClean="0"/>
              <a:t> la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estereotipos</a:t>
            </a:r>
            <a:r>
              <a:rPr lang="en-US" dirty="0" smtClean="0"/>
              <a:t> en </a:t>
            </a:r>
            <a:r>
              <a:rPr lang="en-US" dirty="0" err="1" smtClean="0"/>
              <a:t>vez</a:t>
            </a:r>
            <a:r>
              <a:rPr lang="en-US" dirty="0" smtClean="0"/>
              <a:t> de </a:t>
            </a:r>
            <a:r>
              <a:rPr lang="en-US" dirty="0" err="1" smtClean="0"/>
              <a:t>otros</a:t>
            </a:r>
            <a:r>
              <a:rPr lang="en-US" dirty="0" smtClean="0"/>
              <a:t>? – </a:t>
            </a:r>
            <a:r>
              <a:rPr lang="en-US" dirty="0" err="1" smtClean="0"/>
              <a:t>Escribir</a:t>
            </a:r>
            <a:r>
              <a:rPr lang="en-US" dirty="0" smtClean="0"/>
              <a:t> un </a:t>
            </a:r>
            <a:r>
              <a:rPr lang="en-US" dirty="0" err="1" smtClean="0"/>
              <a:t>párrafo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</a:t>
            </a:r>
            <a:r>
              <a:rPr lang="en-US" dirty="0" err="1" smtClean="0"/>
              <a:t>compartirás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1: </a:t>
            </a:r>
            <a:r>
              <a:rPr lang="en-US" i="1" smtClean="0">
                <a:hlinkClick r:id="rId2"/>
              </a:rPr>
              <a:t>El gaucho argentino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Antes de leer: Escribe una lista de cosas que un “vaquero” típico haría en un día.</a:t>
            </a:r>
          </a:p>
          <a:p>
            <a:endParaRPr lang="en-US"/>
          </a:p>
          <a:p>
            <a:endParaRPr lang="en-US" smtClean="0"/>
          </a:p>
          <a:p>
            <a:r>
              <a:rPr lang="en-US" smtClean="0"/>
              <a:t>Después de leer: En grupos de 3, llena el diagrama Venn.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990600" y="3810000"/>
            <a:ext cx="33528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86200" y="3886200"/>
            <a:ext cx="35814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3429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vaquero </a:t>
            </a:r>
            <a:r>
              <a:rPr lang="en-US" dirty="0" err="1" smtClean="0"/>
              <a:t>americano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34290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gaucho </a:t>
            </a:r>
            <a:r>
              <a:rPr lang="en-US" dirty="0" err="1" smtClean="0"/>
              <a:t>argentino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6019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Escribe</a:t>
            </a:r>
            <a:r>
              <a:rPr lang="en-US" dirty="0" smtClean="0"/>
              <a:t>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diario</a:t>
            </a:r>
            <a:r>
              <a:rPr lang="en-US" dirty="0" smtClean="0"/>
              <a:t>: ¿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aparece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estilo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en </a:t>
            </a:r>
            <a:r>
              <a:rPr lang="en-US" dirty="0" err="1" smtClean="0"/>
              <a:t>estos</a:t>
            </a:r>
            <a:r>
              <a:rPr lang="en-US" dirty="0" smtClean="0"/>
              <a:t> dos </a:t>
            </a:r>
            <a:r>
              <a:rPr lang="en-US" dirty="0" err="1" smtClean="0"/>
              <a:t>países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Fuente 2: ¿</a:t>
            </a:r>
            <a:r>
              <a:rPr lang="en-US" smtClean="0">
                <a:hlinkClick r:id="rId2"/>
              </a:rPr>
              <a:t>Qué es un gitano</a:t>
            </a:r>
            <a:r>
              <a:rPr lang="en-US" smtClean="0"/>
              <a:t>?</a:t>
            </a:r>
            <a:br>
              <a:rPr lang="en-US" smtClean="0"/>
            </a:b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990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Basado en las imágines que vimos, ¿cuáles son unos características importantes de un gitano? ¿En cuáles partes del mundo viven?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22098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/>
              </a:rPr>
              <a:t>Artículo</a:t>
            </a:r>
            <a:r>
              <a:rPr lang="en-US" smtClean="0"/>
              <a:t>: 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47800" y="27432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Predicciones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Según la fuente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6019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Diario: ¿Te parece un buen estilo de vida? ¿Cuáles serían las ventajas/desventajas de este estilo de vida?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3: </a:t>
            </a:r>
            <a:r>
              <a:rPr lang="en-US" smtClean="0">
                <a:hlinkClick r:id="rId2"/>
              </a:rPr>
              <a:t>India María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815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Antes de ver: Dibuja los imagines que te llegan a la mente cuando escuchas la palabra “indio”.</a:t>
            </a:r>
          </a:p>
          <a:p>
            <a:pPr algn="ctr"/>
            <a:r>
              <a:rPr lang="en-US" smtClean="0"/>
              <a:t>¿Qué tipos de indios hay en los E.E.U.U.?</a:t>
            </a:r>
          </a:p>
          <a:p>
            <a:pPr algn="ctr"/>
            <a:r>
              <a:rPr lang="en-US" smtClean="0"/>
              <a:t>¿Que tipos de indios podría haber en Latino América?</a:t>
            </a:r>
          </a:p>
          <a:p>
            <a:pPr algn="ctr"/>
            <a:endParaRPr lang="en-US"/>
          </a:p>
          <a:p>
            <a:pPr algn="ctr"/>
            <a:endParaRPr lang="en-US" smtClean="0"/>
          </a:p>
          <a:p>
            <a:pPr algn="ctr"/>
            <a:r>
              <a:rPr lang="en-US" smtClean="0"/>
              <a:t>Después de ver: </a:t>
            </a:r>
            <a:endParaRPr lang="en-US"/>
          </a:p>
        </p:txBody>
      </p:sp>
      <p:pic>
        <p:nvPicPr>
          <p:cNvPr id="1026" name="Picture 2" descr="http://farm4.static.flickr.com/3507/3951342261_f3cd75b9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810000"/>
            <a:ext cx="4762500" cy="2419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4: </a:t>
            </a:r>
            <a:r>
              <a:rPr lang="en-US" smtClean="0">
                <a:hlinkClick r:id="rId2"/>
              </a:rPr>
              <a:t>Mulatos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8534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</a:t>
            </a:r>
            <a:r>
              <a:rPr lang="en-US" dirty="0" err="1" smtClean="0"/>
              <a:t>escuchar</a:t>
            </a:r>
            <a:r>
              <a:rPr lang="en-US" dirty="0" smtClean="0"/>
              <a:t>: </a:t>
            </a:r>
            <a:r>
              <a:rPr lang="en-US" dirty="0" err="1" smtClean="0"/>
              <a:t>Hablar</a:t>
            </a:r>
            <a:r>
              <a:rPr lang="en-US" dirty="0" smtClean="0"/>
              <a:t>: ¿</a:t>
            </a:r>
            <a:r>
              <a:rPr lang="en-US" dirty="0" err="1" smtClean="0"/>
              <a:t>Cuáles</a:t>
            </a:r>
            <a:r>
              <a:rPr lang="en-US" dirty="0" smtClean="0"/>
              <a:t> son los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habitaban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islas</a:t>
            </a:r>
            <a:r>
              <a:rPr lang="en-US" dirty="0" smtClean="0"/>
              <a:t> </a:t>
            </a:r>
            <a:r>
              <a:rPr lang="en-US" dirty="0" err="1" smtClean="0"/>
              <a:t>caribeñas</a:t>
            </a:r>
            <a:r>
              <a:rPr lang="en-US" dirty="0" smtClean="0"/>
              <a:t> en el </a:t>
            </a:r>
            <a:r>
              <a:rPr lang="en-US" dirty="0" err="1" smtClean="0"/>
              <a:t>pasado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>
                <a:hlinkClick r:id="rId3"/>
              </a:rPr>
              <a:t>Baila</a:t>
            </a:r>
            <a:r>
              <a:rPr lang="en-US" dirty="0" smtClean="0">
                <a:hlinkClick r:id="rId3"/>
              </a:rPr>
              <a:t> </a:t>
            </a:r>
            <a:r>
              <a:rPr lang="en-US" dirty="0" err="1" smtClean="0">
                <a:hlinkClick r:id="rId3"/>
              </a:rPr>
              <a:t>Morena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Antes de leer el </a:t>
            </a:r>
            <a:r>
              <a:rPr lang="en-US" dirty="0" err="1" smtClean="0"/>
              <a:t>poema</a:t>
            </a:r>
            <a:r>
              <a:rPr lang="en-US" dirty="0" smtClean="0"/>
              <a:t> de </a:t>
            </a:r>
            <a:r>
              <a:rPr lang="en-US" dirty="0" err="1" smtClean="0"/>
              <a:t>Nicolás</a:t>
            </a:r>
            <a:r>
              <a:rPr lang="en-US" dirty="0" smtClean="0"/>
              <a:t> </a:t>
            </a:r>
            <a:r>
              <a:rPr lang="en-US" dirty="0" err="1" smtClean="0"/>
              <a:t>Guillén</a:t>
            </a:r>
            <a:r>
              <a:rPr lang="en-US" dirty="0" smtClean="0"/>
              <a:t> : </a:t>
            </a:r>
            <a:r>
              <a:rPr lang="en-US" dirty="0" err="1" smtClean="0"/>
              <a:t>Busca</a:t>
            </a:r>
            <a:r>
              <a:rPr lang="en-US" dirty="0" smtClean="0"/>
              <a:t> con un </a:t>
            </a:r>
            <a:r>
              <a:rPr lang="en-US" dirty="0" err="1" smtClean="0"/>
              <a:t>compañero</a:t>
            </a:r>
            <a:r>
              <a:rPr lang="en-US" dirty="0" smtClean="0"/>
              <a:t>: ¿De </a:t>
            </a:r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Guillén</a:t>
            </a:r>
            <a:r>
              <a:rPr lang="en-US" dirty="0" smtClean="0"/>
              <a:t>? ¿</a:t>
            </a:r>
            <a:r>
              <a:rPr lang="en-US" dirty="0" err="1" smtClean="0"/>
              <a:t>Cuándo</a:t>
            </a:r>
            <a:r>
              <a:rPr lang="en-US" dirty="0" smtClean="0"/>
              <a:t> </a:t>
            </a:r>
            <a:r>
              <a:rPr lang="en-US" dirty="0" err="1" smtClean="0"/>
              <a:t>nació</a:t>
            </a:r>
            <a:r>
              <a:rPr lang="en-US" dirty="0" smtClean="0"/>
              <a:t>?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 natal?</a:t>
            </a:r>
          </a:p>
          <a:p>
            <a:endParaRPr lang="en-US" dirty="0" smtClean="0"/>
          </a:p>
          <a:p>
            <a:r>
              <a:rPr lang="en-US" dirty="0" err="1" smtClean="0"/>
              <a:t>Poema</a:t>
            </a:r>
            <a:r>
              <a:rPr lang="en-US" dirty="0" smtClean="0"/>
              <a:t>: </a:t>
            </a:r>
            <a:r>
              <a:rPr lang="en-US" dirty="0" err="1" smtClean="0">
                <a:hlinkClick r:id="rId2"/>
              </a:rPr>
              <a:t>Balada</a:t>
            </a:r>
            <a:r>
              <a:rPr lang="en-US" dirty="0" smtClean="0">
                <a:hlinkClick r:id="rId2"/>
              </a:rPr>
              <a:t> de los dos </a:t>
            </a:r>
            <a:r>
              <a:rPr lang="en-US" dirty="0" err="1" smtClean="0">
                <a:hlinkClick r:id="rId2"/>
              </a:rPr>
              <a:t>abuelos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Después</a:t>
            </a:r>
            <a:r>
              <a:rPr lang="en-US" dirty="0" smtClean="0"/>
              <a:t> de leer: Con un </a:t>
            </a:r>
            <a:r>
              <a:rPr lang="en-US" dirty="0" err="1" smtClean="0"/>
              <a:t>compañero</a:t>
            </a:r>
            <a:r>
              <a:rPr lang="en-US" dirty="0" smtClean="0"/>
              <a:t>, </a:t>
            </a:r>
            <a:r>
              <a:rPr lang="en-US" dirty="0" err="1" smtClean="0"/>
              <a:t>escribe</a:t>
            </a:r>
            <a:r>
              <a:rPr lang="en-US" dirty="0" smtClean="0"/>
              <a:t> un </a:t>
            </a:r>
            <a:r>
              <a:rPr lang="en-US" dirty="0" err="1" smtClean="0"/>
              <a:t>informe</a:t>
            </a:r>
            <a:r>
              <a:rPr lang="en-US" dirty="0" smtClean="0"/>
              <a:t> de 3 </a:t>
            </a:r>
            <a:r>
              <a:rPr lang="en-US" dirty="0" err="1" smtClean="0"/>
              <a:t>párrafos</a:t>
            </a:r>
            <a:r>
              <a:rPr lang="en-US" dirty="0" smtClean="0"/>
              <a:t> </a:t>
            </a:r>
            <a:r>
              <a:rPr lang="en-US" dirty="0" err="1" smtClean="0"/>
              <a:t>comparando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historias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razas</a:t>
            </a:r>
            <a:r>
              <a:rPr lang="en-US" dirty="0" smtClean="0"/>
              <a:t> en Cuba con la </a:t>
            </a:r>
            <a:r>
              <a:rPr lang="en-US" dirty="0" err="1" smtClean="0"/>
              <a:t>historia</a:t>
            </a:r>
            <a:r>
              <a:rPr lang="en-US" dirty="0" smtClean="0"/>
              <a:t> racial de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Conclusión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sz="2000" dirty="0" err="1" smtClean="0"/>
              <a:t>Trabajando</a:t>
            </a:r>
            <a:r>
              <a:rPr lang="en-US" sz="2000" dirty="0" smtClean="0"/>
              <a:t> </a:t>
            </a:r>
            <a:r>
              <a:rPr lang="en-US" sz="2000" dirty="0" err="1" smtClean="0"/>
              <a:t>individualmente</a:t>
            </a:r>
            <a:r>
              <a:rPr lang="en-US" sz="2000" dirty="0" smtClean="0"/>
              <a:t>, </a:t>
            </a:r>
            <a:r>
              <a:rPr lang="en-US" sz="2000" dirty="0" err="1" smtClean="0"/>
              <a:t>identifica</a:t>
            </a:r>
            <a:r>
              <a:rPr lang="en-US" sz="2000" dirty="0" smtClean="0"/>
              <a:t> un </a:t>
            </a:r>
            <a:r>
              <a:rPr lang="en-US" sz="2000" dirty="0" err="1" smtClean="0"/>
              <a:t>estilo</a:t>
            </a:r>
            <a:r>
              <a:rPr lang="en-US" sz="2000" dirty="0" smtClean="0"/>
              <a:t> de </a:t>
            </a:r>
            <a:r>
              <a:rPr lang="en-US" sz="2000" dirty="0" err="1" smtClean="0"/>
              <a:t>vida</a:t>
            </a:r>
            <a:r>
              <a:rPr lang="en-US" sz="2000" dirty="0" smtClean="0"/>
              <a:t> o </a:t>
            </a:r>
            <a:r>
              <a:rPr lang="en-US" sz="2000" dirty="0" err="1" smtClean="0"/>
              <a:t>estereotipo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existe</a:t>
            </a:r>
            <a:r>
              <a:rPr lang="en-US" sz="2000" dirty="0" smtClean="0"/>
              <a:t> en la </a:t>
            </a:r>
            <a:r>
              <a:rPr lang="en-US" sz="2000" dirty="0" err="1" smtClean="0"/>
              <a:t>cultura</a:t>
            </a:r>
            <a:r>
              <a:rPr lang="en-US" sz="2000" dirty="0" smtClean="0"/>
              <a:t> </a:t>
            </a:r>
            <a:r>
              <a:rPr lang="en-US" sz="2000" dirty="0" err="1" smtClean="0"/>
              <a:t>latinoamericana</a:t>
            </a:r>
            <a:r>
              <a:rPr lang="en-US" sz="2000" dirty="0" smtClean="0"/>
              <a:t> o</a:t>
            </a:r>
            <a:r>
              <a:rPr lang="en-US" sz="2200" dirty="0" smtClean="0"/>
              <a:t> </a:t>
            </a:r>
            <a:r>
              <a:rPr lang="en-US" sz="2200" dirty="0" err="1" smtClean="0"/>
              <a:t>española</a:t>
            </a:r>
            <a:r>
              <a:rPr lang="en-US" sz="2200" dirty="0" smtClean="0"/>
              <a:t> y </a:t>
            </a:r>
            <a:r>
              <a:rPr lang="en-US" sz="2200" dirty="0" err="1" smtClean="0"/>
              <a:t>también</a:t>
            </a:r>
            <a:r>
              <a:rPr lang="en-US" sz="2200" dirty="0" smtClean="0"/>
              <a:t> </a:t>
            </a:r>
            <a:r>
              <a:rPr lang="en-US" sz="2200" dirty="0" err="1" smtClean="0"/>
              <a:t>existe</a:t>
            </a:r>
            <a:r>
              <a:rPr lang="en-US" sz="2200" dirty="0" smtClean="0"/>
              <a:t> </a:t>
            </a:r>
            <a:r>
              <a:rPr lang="en-US" sz="2200" dirty="0" err="1" smtClean="0"/>
              <a:t>una</a:t>
            </a:r>
            <a:r>
              <a:rPr lang="en-US" sz="2200" dirty="0" smtClean="0"/>
              <a:t> </a:t>
            </a:r>
            <a:r>
              <a:rPr lang="en-US" sz="2200" dirty="0" err="1" smtClean="0"/>
              <a:t>versión</a:t>
            </a:r>
            <a:r>
              <a:rPr lang="en-US" sz="2200" dirty="0" smtClean="0"/>
              <a:t> similar en </a:t>
            </a:r>
            <a:r>
              <a:rPr lang="en-US" sz="2200" dirty="0" err="1" smtClean="0"/>
              <a:t>nuestra</a:t>
            </a:r>
            <a:r>
              <a:rPr lang="en-US" sz="2200" dirty="0" smtClean="0"/>
              <a:t> </a:t>
            </a:r>
            <a:r>
              <a:rPr lang="en-US" sz="2200" dirty="0" err="1" smtClean="0"/>
              <a:t>cultura</a:t>
            </a:r>
            <a:r>
              <a:rPr lang="en-US" sz="2200" dirty="0" smtClean="0"/>
              <a:t>. </a:t>
            </a:r>
            <a:r>
              <a:rPr lang="en-US" sz="2200" dirty="0" err="1" smtClean="0"/>
              <a:t>Escribe</a:t>
            </a:r>
            <a:r>
              <a:rPr lang="en-US" sz="2200" dirty="0" smtClean="0"/>
              <a:t> un </a:t>
            </a:r>
            <a:r>
              <a:rPr lang="en-US" sz="2200" dirty="0" err="1" smtClean="0"/>
              <a:t>ensayo</a:t>
            </a:r>
            <a:r>
              <a:rPr lang="en-US" sz="2200" dirty="0" smtClean="0"/>
              <a:t> </a:t>
            </a:r>
            <a:r>
              <a:rPr lang="en-US" sz="2200" dirty="0" err="1" smtClean="0"/>
              <a:t>que</a:t>
            </a:r>
            <a:r>
              <a:rPr lang="en-US" sz="2200" dirty="0" smtClean="0"/>
              <a:t> </a:t>
            </a:r>
            <a:r>
              <a:rPr lang="en-US" sz="2200" dirty="0" err="1" smtClean="0"/>
              <a:t>contiene</a:t>
            </a:r>
            <a:r>
              <a:rPr lang="en-US" sz="2200" dirty="0" smtClean="0"/>
              <a:t> los </a:t>
            </a:r>
            <a:r>
              <a:rPr lang="en-US" sz="2200" dirty="0" err="1" smtClean="0"/>
              <a:t>siguientes</a:t>
            </a:r>
            <a:r>
              <a:rPr lang="en-US" sz="2200" dirty="0" smtClean="0"/>
              <a:t> </a:t>
            </a:r>
            <a:r>
              <a:rPr lang="en-US" sz="2200" dirty="0" err="1" smtClean="0"/>
              <a:t>componentes</a:t>
            </a:r>
            <a:r>
              <a:rPr lang="en-US" sz="2200" dirty="0" smtClean="0"/>
              <a:t>:</a:t>
            </a:r>
            <a:br>
              <a:rPr lang="en-US" sz="22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752600"/>
            <a:ext cx="754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mtClean="0"/>
              <a:t>Identifica el tema</a:t>
            </a:r>
          </a:p>
          <a:p>
            <a:pPr marL="342900" indent="-342900">
              <a:buAutoNum type="arabicParenR"/>
            </a:pPr>
            <a:r>
              <a:rPr lang="en-US" smtClean="0"/>
              <a:t>¿Por qué elegiste este tema?</a:t>
            </a:r>
          </a:p>
          <a:p>
            <a:pPr marL="342900" indent="-342900">
              <a:buAutoNum type="arabicParenR"/>
            </a:pPr>
            <a:r>
              <a:rPr lang="en-US" smtClean="0"/>
              <a:t>¿Por qué crees que aparece este estilo de vida en las culturas?</a:t>
            </a:r>
          </a:p>
          <a:p>
            <a:pPr marL="342900" indent="-342900">
              <a:buAutoNum type="arabicParenR"/>
            </a:pPr>
            <a:r>
              <a:rPr lang="en-US" smtClean="0"/>
              <a:t>¿Qué importancia tiene cada estilo de vida en cada cultura?</a:t>
            </a:r>
          </a:p>
          <a:p>
            <a:pPr marL="342900" indent="-342900">
              <a:buAutoNum type="arabicParenR"/>
            </a:pPr>
            <a:r>
              <a:rPr lang="en-US" smtClean="0"/>
              <a:t>En general, ¿es un estereotipo positivo o negativo?</a:t>
            </a:r>
          </a:p>
          <a:p>
            <a:pPr marL="342900" indent="-342900">
              <a:buAutoNum type="arabicParenR"/>
            </a:pPr>
            <a:r>
              <a:rPr lang="en-US" smtClean="0"/>
              <a:t>¿Hay alguna dificultad o fricción entre este grupo y la sociedad en general?</a:t>
            </a:r>
          </a:p>
          <a:p>
            <a:pPr marL="342900" indent="-342900">
              <a:buAutoNum type="arabicParenR"/>
            </a:pPr>
            <a:r>
              <a:rPr lang="en-US" smtClean="0"/>
              <a:t>¿Hay algo que se necesita hacer para avanzar el bienestar de este grupo?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Componente</a:t>
            </a:r>
            <a:r>
              <a:rPr lang="en-US" dirty="0" smtClean="0"/>
              <a:t> 3: </a:t>
            </a:r>
            <a:r>
              <a:rPr lang="en-US" dirty="0" err="1" smtClean="0"/>
              <a:t>Conflictos</a:t>
            </a:r>
            <a:r>
              <a:rPr lang="en-US" dirty="0" smtClean="0"/>
              <a:t> entre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en el </a:t>
            </a:r>
            <a:r>
              <a:rPr lang="en-US" dirty="0" err="1" smtClean="0"/>
              <a:t>mundo</a:t>
            </a:r>
            <a:r>
              <a:rPr lang="en-US" dirty="0" smtClean="0"/>
              <a:t> </a:t>
            </a:r>
            <a:r>
              <a:rPr lang="en-US" dirty="0" err="1" smtClean="0"/>
              <a:t>contemporáneo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intenta</a:t>
            </a:r>
            <a:r>
              <a:rPr lang="en-US" dirty="0" smtClean="0"/>
              <a:t> la </a:t>
            </a:r>
            <a:r>
              <a:rPr lang="en-US" dirty="0" err="1" smtClean="0"/>
              <a:t>sociedad</a:t>
            </a:r>
            <a:r>
              <a:rPr lang="en-US" dirty="0" smtClean="0"/>
              <a:t> </a:t>
            </a:r>
            <a:r>
              <a:rPr lang="en-US" dirty="0" err="1" smtClean="0"/>
              <a:t>controlar</a:t>
            </a:r>
            <a:r>
              <a:rPr lang="en-US" dirty="0" smtClean="0"/>
              <a:t> los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enseñan</a:t>
            </a:r>
            <a:r>
              <a:rPr lang="en-US" dirty="0" smtClean="0"/>
              <a:t> los </a:t>
            </a:r>
            <a:r>
              <a:rPr lang="en-US" dirty="0" err="1" smtClean="0"/>
              <a:t>conflictos</a:t>
            </a:r>
            <a:r>
              <a:rPr lang="en-US" dirty="0" smtClean="0"/>
              <a:t> del </a:t>
            </a:r>
            <a:r>
              <a:rPr lang="en-US" dirty="0" err="1" smtClean="0"/>
              <a:t>pasado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los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r>
              <a:rPr lang="en-US" dirty="0" smtClean="0"/>
              <a:t> de </a:t>
            </a:r>
            <a:r>
              <a:rPr lang="en-US" dirty="0" err="1" smtClean="0"/>
              <a:t>hoy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¿Hay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son </a:t>
            </a:r>
            <a:r>
              <a:rPr lang="en-US" dirty="0" err="1" smtClean="0"/>
              <a:t>aceptables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responsibilidades</a:t>
            </a:r>
            <a:r>
              <a:rPr lang="en-US" dirty="0" smtClean="0"/>
              <a:t> </a:t>
            </a:r>
            <a:r>
              <a:rPr lang="en-US" dirty="0" err="1" smtClean="0"/>
              <a:t>individuales</a:t>
            </a:r>
            <a:r>
              <a:rPr lang="en-US" dirty="0" smtClean="0"/>
              <a:t> de </a:t>
            </a:r>
            <a:r>
              <a:rPr lang="en-US" dirty="0" err="1" smtClean="0"/>
              <a:t>proteger</a:t>
            </a:r>
            <a:r>
              <a:rPr lang="en-US" dirty="0" smtClean="0"/>
              <a:t> los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de los </a:t>
            </a:r>
            <a:r>
              <a:rPr lang="en-US" dirty="0" err="1" smtClean="0"/>
              <a:t>demás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Lluvia de ideas: ¿Cuáles son algunos estilos de vida polémicos en nuestra socieded?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371600" y="2514600"/>
            <a:ext cx="72390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438400" y="3276600"/>
            <a:ext cx="47244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3962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Estilos de vida polémicos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smtClean="0"/>
              <a:t>Estilos de vida, subculturas, estereotipos y conflictos</a:t>
            </a:r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dirty="0" smtClean="0">
                <a:hlinkClick r:id="rId2"/>
              </a:rPr>
              <a:t>La subcultura gótica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1: El matrimonio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807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</a:t>
            </a:r>
            <a:r>
              <a:rPr lang="en-US" dirty="0" err="1" smtClean="0"/>
              <a:t>descubrir</a:t>
            </a:r>
            <a:r>
              <a:rPr lang="en-US" dirty="0" smtClean="0"/>
              <a:t>:  </a:t>
            </a:r>
            <a:r>
              <a:rPr lang="en-US" dirty="0" err="1" smtClean="0"/>
              <a:t>Habla</a:t>
            </a:r>
            <a:r>
              <a:rPr lang="en-US" dirty="0" smtClean="0"/>
              <a:t> en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pequeños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definición</a:t>
            </a:r>
            <a:r>
              <a:rPr lang="en-US" dirty="0" smtClean="0"/>
              <a:t> del </a:t>
            </a:r>
            <a:r>
              <a:rPr lang="en-US" dirty="0" err="1" smtClean="0"/>
              <a:t>matrimonio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Ejemplo</a:t>
            </a:r>
            <a:r>
              <a:rPr lang="en-US" dirty="0" smtClean="0"/>
              <a:t> 1: </a:t>
            </a:r>
            <a:r>
              <a:rPr lang="en-US" dirty="0" smtClean="0">
                <a:hlinkClick r:id="rId2"/>
              </a:rPr>
              <a:t>El </a:t>
            </a:r>
            <a:r>
              <a:rPr lang="en-US" dirty="0" err="1" smtClean="0">
                <a:hlinkClick r:id="rId2"/>
              </a:rPr>
              <a:t>matrimonio</a:t>
            </a:r>
            <a:r>
              <a:rPr lang="en-US" dirty="0" smtClean="0">
                <a:hlinkClick r:id="rId2"/>
              </a:rPr>
              <a:t> homosexual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2: </a:t>
            </a:r>
            <a:r>
              <a:rPr lang="en-US" dirty="0" smtClean="0">
                <a:hlinkClick r:id="rId3"/>
              </a:rPr>
              <a:t>El </a:t>
            </a:r>
            <a:r>
              <a:rPr lang="en-US" dirty="0" err="1" smtClean="0">
                <a:hlinkClick r:id="rId3"/>
              </a:rPr>
              <a:t>matrimonio</a:t>
            </a:r>
            <a:r>
              <a:rPr lang="en-US" dirty="0" smtClean="0">
                <a:hlinkClick r:id="rId3"/>
              </a:rPr>
              <a:t> interracial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3: </a:t>
            </a:r>
            <a:r>
              <a:rPr lang="en-US" dirty="0" smtClean="0">
                <a:hlinkClick r:id="rId4"/>
              </a:rPr>
              <a:t>El </a:t>
            </a:r>
            <a:r>
              <a:rPr lang="en-US" dirty="0" err="1" smtClean="0">
                <a:hlinkClick r:id="rId4"/>
              </a:rPr>
              <a:t>matrimonio</a:t>
            </a:r>
            <a:r>
              <a:rPr lang="en-US" dirty="0" smtClean="0">
                <a:hlinkClick r:id="rId4"/>
              </a:rPr>
              <a:t> plural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4: </a:t>
            </a:r>
            <a:r>
              <a:rPr lang="en-US" dirty="0" err="1" smtClean="0">
                <a:hlinkClick r:id="rId5"/>
              </a:rPr>
              <a:t>Novias</a:t>
            </a:r>
            <a:r>
              <a:rPr lang="en-US" dirty="0" smtClean="0">
                <a:hlinkClick r:id="rId5"/>
              </a:rPr>
              <a:t> </a:t>
            </a:r>
            <a:r>
              <a:rPr lang="en-US" dirty="0" err="1" smtClean="0">
                <a:hlinkClick r:id="rId5"/>
              </a:rPr>
              <a:t>infantiles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investigar</a:t>
            </a:r>
            <a:r>
              <a:rPr lang="en-US" dirty="0" smtClean="0"/>
              <a:t>: Si el </a:t>
            </a:r>
            <a:r>
              <a:rPr lang="en-US" dirty="0" err="1" smtClean="0"/>
              <a:t>matrimonio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tan personal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preocupamos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hacen</a:t>
            </a:r>
            <a:r>
              <a:rPr lang="en-US" dirty="0" smtClean="0"/>
              <a:t> los </a:t>
            </a:r>
            <a:r>
              <a:rPr lang="en-US" dirty="0" err="1" smtClean="0"/>
              <a:t>demás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47244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Homosexual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Interracial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Plural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Infantil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2: Los conflictos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0" y="1295400"/>
            <a:ext cx="8077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leer: </a:t>
            </a:r>
            <a:r>
              <a:rPr lang="en-US" dirty="0" err="1" smtClean="0"/>
              <a:t>Júntense</a:t>
            </a:r>
            <a:r>
              <a:rPr lang="en-US" dirty="0" smtClean="0"/>
              <a:t> en </a:t>
            </a:r>
            <a:r>
              <a:rPr lang="en-US" dirty="0" err="1" smtClean="0"/>
              <a:t>grupos</a:t>
            </a:r>
            <a:r>
              <a:rPr lang="en-US" dirty="0" smtClean="0"/>
              <a:t> de 3 y </a:t>
            </a:r>
            <a:r>
              <a:rPr lang="en-US" dirty="0" err="1" smtClean="0"/>
              <a:t>piensen</a:t>
            </a:r>
            <a:r>
              <a:rPr lang="en-US" dirty="0" smtClean="0"/>
              <a:t> en 3 </a:t>
            </a:r>
            <a:r>
              <a:rPr lang="en-US" dirty="0" err="1" smtClean="0"/>
              <a:t>conflictos</a:t>
            </a:r>
            <a:r>
              <a:rPr lang="en-US" dirty="0" smtClean="0"/>
              <a:t> </a:t>
            </a:r>
            <a:r>
              <a:rPr lang="en-US" dirty="0" err="1" smtClean="0"/>
              <a:t>mundiales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resultado</a:t>
            </a:r>
            <a:r>
              <a:rPr lang="en-US" dirty="0" smtClean="0"/>
              <a:t> en </a:t>
            </a:r>
            <a:r>
              <a:rPr lang="en-US" dirty="0" err="1" smtClean="0"/>
              <a:t>violencia</a:t>
            </a:r>
            <a:r>
              <a:rPr lang="en-US" dirty="0" smtClean="0"/>
              <a:t>.  Hagan </a:t>
            </a:r>
            <a:r>
              <a:rPr lang="en-US" dirty="0" err="1" smtClean="0"/>
              <a:t>predicciones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los </a:t>
            </a:r>
            <a:r>
              <a:rPr lang="en-US" dirty="0" err="1" smtClean="0"/>
              <a:t>conflictos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existirán</a:t>
            </a:r>
            <a:r>
              <a:rPr lang="en-US" dirty="0" smtClean="0"/>
              <a:t> entre los </a:t>
            </a:r>
            <a:r>
              <a:rPr lang="en-US" dirty="0" err="1" smtClean="0"/>
              <a:t>evangélicos</a:t>
            </a:r>
            <a:r>
              <a:rPr lang="en-US" dirty="0" smtClean="0"/>
              <a:t> y los </a:t>
            </a:r>
            <a:r>
              <a:rPr lang="en-US" dirty="0" err="1" smtClean="0"/>
              <a:t>católicos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Ejemplo</a:t>
            </a:r>
            <a:r>
              <a:rPr lang="en-US" dirty="0" smtClean="0"/>
              <a:t> 1: </a:t>
            </a:r>
            <a:r>
              <a:rPr lang="en-US" dirty="0" smtClean="0">
                <a:hlinkClick r:id="rId2"/>
              </a:rPr>
              <a:t>Los </a:t>
            </a:r>
            <a:r>
              <a:rPr lang="en-US" dirty="0" err="1" smtClean="0">
                <a:hlinkClick r:id="rId2"/>
              </a:rPr>
              <a:t>evangélicos</a:t>
            </a:r>
            <a:r>
              <a:rPr lang="en-US" dirty="0" smtClean="0">
                <a:hlinkClick r:id="rId2"/>
              </a:rPr>
              <a:t> vs. los </a:t>
            </a:r>
            <a:r>
              <a:rPr lang="en-US" dirty="0" err="1" smtClean="0">
                <a:hlinkClick r:id="rId2"/>
              </a:rPr>
              <a:t>católicos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2: </a:t>
            </a:r>
            <a:r>
              <a:rPr lang="en-US" dirty="0" smtClean="0">
                <a:hlinkClick r:id="rId3"/>
              </a:rPr>
              <a:t>Los </a:t>
            </a:r>
            <a:r>
              <a:rPr lang="en-US" dirty="0" err="1" smtClean="0">
                <a:hlinkClick r:id="rId3"/>
              </a:rPr>
              <a:t>moros</a:t>
            </a:r>
            <a:r>
              <a:rPr lang="en-US" dirty="0" smtClean="0">
                <a:hlinkClick r:id="rId3"/>
              </a:rPr>
              <a:t> vs. los </a:t>
            </a:r>
            <a:r>
              <a:rPr lang="en-US" dirty="0" err="1" smtClean="0">
                <a:hlinkClick r:id="rId3"/>
              </a:rPr>
              <a:t>cristianos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3: </a:t>
            </a:r>
            <a:r>
              <a:rPr lang="en-US" dirty="0" err="1" smtClean="0">
                <a:hlinkClick r:id="rId4"/>
              </a:rPr>
              <a:t>Irlanda</a:t>
            </a:r>
            <a:r>
              <a:rPr lang="en-US" dirty="0" smtClean="0">
                <a:hlinkClick r:id="rId4"/>
              </a:rPr>
              <a:t> del Norte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ver</a:t>
            </a:r>
            <a:r>
              <a:rPr lang="en-US" dirty="0" smtClean="0"/>
              <a:t>: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suelen</a:t>
            </a:r>
            <a:r>
              <a:rPr lang="en-US" dirty="0" smtClean="0"/>
              <a:t> ser tan </a:t>
            </a:r>
            <a:r>
              <a:rPr lang="en-US" dirty="0" err="1" smtClean="0"/>
              <a:t>violentos</a:t>
            </a:r>
            <a:r>
              <a:rPr lang="en-US" dirty="0" smtClean="0"/>
              <a:t> los </a:t>
            </a:r>
            <a:r>
              <a:rPr lang="en-US" dirty="0" err="1" smtClean="0"/>
              <a:t>conflictos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religión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hemos</a:t>
            </a:r>
            <a:r>
              <a:rPr lang="en-US" dirty="0" smtClean="0"/>
              <a:t> </a:t>
            </a:r>
            <a:r>
              <a:rPr lang="en-US" dirty="0" err="1" smtClean="0"/>
              <a:t>observado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los </a:t>
            </a:r>
            <a:r>
              <a:rPr lang="en-US" dirty="0" err="1" smtClean="0"/>
              <a:t>conflictos</a:t>
            </a:r>
            <a:r>
              <a:rPr lang="en-US" dirty="0" smtClean="0"/>
              <a:t> no se </a:t>
            </a:r>
            <a:r>
              <a:rPr lang="en-US" dirty="0" err="1" smtClean="0"/>
              <a:t>resuelven</a:t>
            </a:r>
            <a:r>
              <a:rPr lang="en-US" dirty="0" smtClean="0"/>
              <a:t>?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114800"/>
            <a:ext cx="33337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Fuente 3: Las drogas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90600" y="1524000"/>
            <a:ext cx="7086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leer: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encuesta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Ejemplo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: </a:t>
            </a:r>
            <a:r>
              <a:rPr lang="en-US" dirty="0" err="1" smtClean="0">
                <a:hlinkClick r:id="rId2"/>
              </a:rPr>
              <a:t>Drogas</a:t>
            </a:r>
            <a:r>
              <a:rPr lang="en-US" dirty="0" smtClean="0">
                <a:hlinkClick r:id="rId2"/>
              </a:rPr>
              <a:t> en los E.E.U.U.</a:t>
            </a:r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dos: </a:t>
            </a:r>
            <a:r>
              <a:rPr lang="en-US" dirty="0" smtClean="0">
                <a:hlinkClick r:id="rId3"/>
              </a:rPr>
              <a:t>La </a:t>
            </a:r>
            <a:r>
              <a:rPr lang="en-US" dirty="0" err="1" smtClean="0">
                <a:hlinkClick r:id="rId3"/>
              </a:rPr>
              <a:t>perspectiva</a:t>
            </a:r>
            <a:r>
              <a:rPr lang="en-US" dirty="0" smtClean="0">
                <a:hlinkClick r:id="rId3"/>
              </a:rPr>
              <a:t> </a:t>
            </a:r>
            <a:r>
              <a:rPr lang="en-US" dirty="0" err="1" smtClean="0">
                <a:hlinkClick r:id="rId3"/>
              </a:rPr>
              <a:t>mexicana</a:t>
            </a:r>
            <a:endParaRPr lang="en-US" dirty="0" smtClean="0"/>
          </a:p>
          <a:p>
            <a:endParaRPr lang="es-E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143000" y="3505200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43000" y="5029200"/>
            <a:ext cx="23622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124200" y="3200400"/>
            <a:ext cx="1524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6"/>
          </p:cNvCxnSpPr>
          <p:nvPr/>
        </p:nvCxnSpPr>
        <p:spPr>
          <a:xfrm>
            <a:off x="3124200" y="3962400"/>
            <a:ext cx="1905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24200" y="4038600"/>
            <a:ext cx="1752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29000" y="4953000"/>
            <a:ext cx="1676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05200" y="5638800"/>
            <a:ext cx="1828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52800" y="5867400"/>
            <a:ext cx="1752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648200" y="2667000"/>
            <a:ext cx="16764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181600" y="3429000"/>
            <a:ext cx="19050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953000" y="4191000"/>
            <a:ext cx="1981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257800" y="4800600"/>
            <a:ext cx="20574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410200" y="5562600"/>
            <a:ext cx="19812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257800" y="6248400"/>
            <a:ext cx="22860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71600" y="35052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Efectos de las drogas en la sociedad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47800" y="49530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Efectos potenciales si las drogas se legalizan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Prepara</a:t>
            </a:r>
            <a:r>
              <a:rPr lang="en-US" dirty="0" smtClean="0"/>
              <a:t> un </a:t>
            </a:r>
            <a:r>
              <a:rPr lang="en-US" dirty="0" err="1" smtClean="0"/>
              <a:t>discurso</a:t>
            </a:r>
            <a:r>
              <a:rPr lang="en-US" dirty="0" smtClean="0"/>
              <a:t> de 2 </a:t>
            </a:r>
            <a:r>
              <a:rPr lang="en-US" dirty="0" err="1" smtClean="0"/>
              <a:t>minutos</a:t>
            </a:r>
            <a:r>
              <a:rPr lang="en-US" dirty="0" smtClean="0"/>
              <a:t> </a:t>
            </a:r>
            <a:r>
              <a:rPr lang="en-US" dirty="0" err="1" smtClean="0"/>
              <a:t>defendiendo</a:t>
            </a:r>
            <a:r>
              <a:rPr lang="en-US" dirty="0" smtClean="0"/>
              <a:t> </a:t>
            </a:r>
            <a:r>
              <a:rPr lang="en-US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opinión</a:t>
            </a:r>
            <a:r>
              <a:rPr lang="en-US" dirty="0" smtClean="0"/>
              <a:t> de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estilo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hemos</a:t>
            </a:r>
            <a:r>
              <a:rPr lang="en-US" dirty="0" smtClean="0"/>
              <a:t> </a:t>
            </a:r>
            <a:r>
              <a:rPr lang="en-US" dirty="0" err="1" smtClean="0"/>
              <a:t>estudiado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Componente 1: Estilos de vida actuales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mtClean="0"/>
          </a:p>
          <a:p>
            <a:r>
              <a:rPr lang="en-US" smtClean="0"/>
              <a:t>¿</a:t>
            </a:r>
            <a:r>
              <a:rPr lang="en-US"/>
              <a:t>Cómo describes tu estilo de vida?</a:t>
            </a:r>
          </a:p>
          <a:p>
            <a:r>
              <a:rPr lang="en-US"/>
              <a:t>¿Cuáles son los estilos que aparecen en tu comunidad?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1.1-Lluvia de ideas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62200" y="1143000"/>
            <a:ext cx="53340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276600" y="1447800"/>
            <a:ext cx="35052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1676400"/>
            <a:ext cx="228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mtClean="0"/>
              <a:t>Estilos de vida</a:t>
            </a:r>
            <a:endParaRPr lang="en-US" sz="3200"/>
          </a:p>
        </p:txBody>
      </p:sp>
      <p:sp>
        <p:nvSpPr>
          <p:cNvPr id="8" name="TextBox 7"/>
          <p:cNvSpPr txBox="1"/>
          <p:nvPr/>
        </p:nvSpPr>
        <p:spPr>
          <a:xfrm>
            <a:off x="381000" y="3429000"/>
            <a:ext cx="8763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/>
              <a:t>1.2 </a:t>
            </a:r>
            <a:r>
              <a:rPr lang="en-US" sz="4400"/>
              <a:t>Cooperación y clasificación de vocabulario generado</a:t>
            </a:r>
          </a:p>
          <a:p>
            <a:endParaRPr lang="en-US" sz="440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4800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1.3-Diario:</a:t>
            </a:r>
            <a:br>
              <a:rPr lang="en-US" dirty="0" smtClean="0"/>
            </a:br>
            <a:r>
              <a:rPr lang="en-US" sz="2200" dirty="0" err="1" smtClean="0"/>
              <a:t>Usando</a:t>
            </a:r>
            <a:r>
              <a:rPr lang="en-US" sz="2200" dirty="0" smtClean="0"/>
              <a:t> el </a:t>
            </a:r>
            <a:r>
              <a:rPr lang="en-US" sz="2200" dirty="0" err="1" smtClean="0"/>
              <a:t>nuevo</a:t>
            </a:r>
            <a:r>
              <a:rPr lang="en-US" sz="2200" dirty="0" smtClean="0"/>
              <a:t> </a:t>
            </a:r>
            <a:r>
              <a:rPr lang="en-US" sz="2200" dirty="0" err="1" smtClean="0"/>
              <a:t>vocabulario</a:t>
            </a:r>
            <a:r>
              <a:rPr lang="en-US" sz="2200" dirty="0" smtClean="0"/>
              <a:t>, </a:t>
            </a:r>
            <a:r>
              <a:rPr lang="en-US" sz="2200" dirty="0" err="1" smtClean="0"/>
              <a:t>escribe</a:t>
            </a:r>
            <a:r>
              <a:rPr lang="en-US" sz="2200" dirty="0" smtClean="0"/>
              <a:t> un </a:t>
            </a:r>
            <a:r>
              <a:rPr lang="en-US" sz="2200" dirty="0" err="1" smtClean="0"/>
              <a:t>párrafo</a:t>
            </a:r>
            <a:r>
              <a:rPr lang="en-US" sz="2200" dirty="0" smtClean="0"/>
              <a:t> </a:t>
            </a:r>
            <a:r>
              <a:rPr lang="en-US" sz="2200" dirty="0" err="1"/>
              <a:t>sobre</a:t>
            </a:r>
            <a:r>
              <a:rPr lang="en-US" sz="2200" dirty="0"/>
              <a:t> </a:t>
            </a:r>
            <a:r>
              <a:rPr lang="en-US" sz="2200" dirty="0" err="1"/>
              <a:t>tu</a:t>
            </a:r>
            <a:r>
              <a:rPr lang="en-US" sz="2200" dirty="0"/>
              <a:t> </a:t>
            </a:r>
            <a:r>
              <a:rPr lang="en-US" sz="2200" dirty="0" err="1"/>
              <a:t>estilo</a:t>
            </a:r>
            <a:r>
              <a:rPr lang="en-US" sz="2200" dirty="0"/>
              <a:t> de </a:t>
            </a:r>
            <a:r>
              <a:rPr lang="en-US" sz="2200" dirty="0" err="1"/>
              <a:t>vida</a:t>
            </a:r>
            <a:r>
              <a:rPr lang="en-US" sz="2200" dirty="0"/>
              <a:t> y el de </a:t>
            </a:r>
            <a:r>
              <a:rPr lang="en-US" sz="2200" dirty="0" err="1"/>
              <a:t>una</a:t>
            </a:r>
            <a:r>
              <a:rPr lang="en-US" sz="2200" dirty="0"/>
              <a:t> persona </a:t>
            </a:r>
            <a:r>
              <a:rPr lang="en-US" sz="2200" dirty="0" err="1"/>
              <a:t>que</a:t>
            </a:r>
            <a:r>
              <a:rPr lang="en-US" sz="2200" dirty="0"/>
              <a:t> </a:t>
            </a:r>
            <a:r>
              <a:rPr lang="en-US" sz="2200" dirty="0" err="1"/>
              <a:t>lleva</a:t>
            </a:r>
            <a:r>
              <a:rPr lang="en-US" sz="2200" dirty="0"/>
              <a:t> un </a:t>
            </a:r>
            <a:r>
              <a:rPr lang="en-US" sz="2200" dirty="0" err="1"/>
              <a:t>estilo</a:t>
            </a:r>
            <a:r>
              <a:rPr lang="en-US" sz="2200" dirty="0"/>
              <a:t> de </a:t>
            </a:r>
            <a:r>
              <a:rPr lang="en-US" sz="2200" dirty="0" err="1"/>
              <a:t>vida</a:t>
            </a:r>
            <a:r>
              <a:rPr lang="en-US" sz="2200" dirty="0"/>
              <a:t> </a:t>
            </a:r>
            <a:r>
              <a:rPr lang="en-US" sz="2200" dirty="0" err="1"/>
              <a:t>diferente</a:t>
            </a:r>
            <a:r>
              <a:rPr lang="en-US" sz="2200" dirty="0"/>
              <a:t> al </a:t>
            </a:r>
            <a:r>
              <a:rPr lang="en-US" sz="2200" dirty="0" err="1"/>
              <a:t>tuyo</a:t>
            </a:r>
            <a:r>
              <a:rPr lang="en-US" sz="2200" dirty="0" smtClean="0"/>
              <a:t>.</a:t>
            </a:r>
            <a:br>
              <a:rPr lang="en-US" sz="2200" dirty="0" smtClean="0"/>
            </a:br>
            <a:r>
              <a:rPr lang="en-US" sz="2200" dirty="0"/>
              <a:t/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1.4-</a:t>
            </a:r>
            <a:r>
              <a:rPr lang="en-US" sz="4000" dirty="0"/>
              <a:t>Investigación y </a:t>
            </a:r>
            <a:r>
              <a:rPr lang="en-US" sz="4000" dirty="0" err="1" smtClean="0"/>
              <a:t>presentación</a:t>
            </a:r>
            <a:endParaRPr lang="en-US" sz="4000" dirty="0" smtClean="0"/>
          </a:p>
          <a:p>
            <a:pPr marL="457200" indent="-457200" algn="ctr">
              <a:buAutoNum type="alphaUcPeriod"/>
            </a:pPr>
            <a:r>
              <a:rPr lang="en-US" sz="2000" dirty="0" err="1" smtClean="0"/>
              <a:t>Busca</a:t>
            </a:r>
            <a:r>
              <a:rPr lang="en-US" sz="2000" dirty="0" smtClean="0"/>
              <a:t> 3-5 </a:t>
            </a:r>
            <a:r>
              <a:rPr lang="en-US" sz="2000" dirty="0" err="1" smtClean="0"/>
              <a:t>fotos</a:t>
            </a:r>
            <a:r>
              <a:rPr lang="en-US" sz="2000" dirty="0" smtClean="0"/>
              <a:t> 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representan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estilo</a:t>
            </a:r>
            <a:r>
              <a:rPr lang="en-US" sz="2000" dirty="0" smtClean="0"/>
              <a:t> de </a:t>
            </a:r>
            <a:r>
              <a:rPr lang="en-US" sz="2000" dirty="0" err="1" smtClean="0"/>
              <a:t>vida</a:t>
            </a:r>
            <a:r>
              <a:rPr lang="en-US" sz="2000" dirty="0" smtClean="0"/>
              <a:t>.</a:t>
            </a:r>
          </a:p>
          <a:p>
            <a:pPr marL="457200" indent="-457200" algn="ctr">
              <a:buFontTx/>
              <a:buAutoNum type="alphaUcPeriod"/>
            </a:pPr>
            <a:r>
              <a:rPr lang="en-US" sz="2000" dirty="0" err="1" smtClean="0"/>
              <a:t>Haz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/>
              <a:t>breve</a:t>
            </a:r>
            <a:r>
              <a:rPr lang="en-US" sz="2000" dirty="0"/>
              <a:t> </a:t>
            </a:r>
            <a:r>
              <a:rPr lang="en-US" sz="2000" dirty="0" err="1"/>
              <a:t>presentación</a:t>
            </a:r>
            <a:r>
              <a:rPr lang="en-US" sz="2000" dirty="0"/>
              <a:t> </a:t>
            </a:r>
            <a:r>
              <a:rPr lang="en-US" sz="2000" dirty="0" err="1"/>
              <a:t>sobre</a:t>
            </a:r>
            <a:r>
              <a:rPr lang="en-US" sz="2000" dirty="0"/>
              <a:t> </a:t>
            </a:r>
            <a:r>
              <a:rPr lang="en-US" sz="2000" dirty="0" err="1"/>
              <a:t>tu</a:t>
            </a:r>
            <a:r>
              <a:rPr lang="en-US" sz="2000" dirty="0"/>
              <a:t> </a:t>
            </a:r>
            <a:r>
              <a:rPr lang="en-US" sz="2000" dirty="0" err="1"/>
              <a:t>estilo</a:t>
            </a:r>
            <a:r>
              <a:rPr lang="en-US" sz="2000" dirty="0"/>
              <a:t> de </a:t>
            </a:r>
            <a:r>
              <a:rPr lang="en-US" sz="2000" dirty="0" err="1"/>
              <a:t>vida</a:t>
            </a:r>
            <a:r>
              <a:rPr lang="en-US" sz="2000" dirty="0"/>
              <a:t> </a:t>
            </a:r>
            <a:r>
              <a:rPr lang="en-US" sz="2000" dirty="0" err="1"/>
              <a:t>basada</a:t>
            </a:r>
            <a:r>
              <a:rPr lang="en-US" sz="2000" dirty="0"/>
              <a:t> en </a:t>
            </a:r>
            <a:r>
              <a:rPr lang="en-US" sz="2000" dirty="0" err="1"/>
              <a:t>las</a:t>
            </a:r>
            <a:r>
              <a:rPr lang="en-US" sz="2000" dirty="0"/>
              <a:t> </a:t>
            </a:r>
            <a:r>
              <a:rPr lang="en-US" sz="2000" dirty="0" err="1"/>
              <a:t>fotos</a:t>
            </a:r>
            <a:r>
              <a:rPr lang="en-US" sz="2000" dirty="0"/>
              <a:t> </a:t>
            </a:r>
            <a:r>
              <a:rPr lang="en-US" sz="2000" dirty="0" err="1"/>
              <a:t>que</a:t>
            </a:r>
            <a:r>
              <a:rPr lang="en-US" sz="2000" dirty="0"/>
              <a:t> </a:t>
            </a:r>
            <a:r>
              <a:rPr lang="en-US" sz="2000" dirty="0" err="1"/>
              <a:t>escogiste</a:t>
            </a:r>
            <a:r>
              <a:rPr lang="en-US" sz="2000" dirty="0"/>
              <a:t>. </a:t>
            </a:r>
          </a:p>
          <a:p>
            <a:pPr marL="457200" indent="-457200" algn="ctr">
              <a:buAutoNum type="alphaUcPeriod"/>
            </a:pPr>
            <a:r>
              <a:rPr lang="en-US" sz="2000" dirty="0" smtClean="0"/>
              <a:t>La </a:t>
            </a:r>
            <a:r>
              <a:rPr lang="en-US" sz="2000" dirty="0" err="1" smtClean="0"/>
              <a:t>audiencia</a:t>
            </a:r>
            <a:r>
              <a:rPr lang="en-US" sz="2000" dirty="0" smtClean="0"/>
              <a:t>, </a:t>
            </a:r>
            <a:r>
              <a:rPr lang="en-US" sz="2000" dirty="0" err="1" smtClean="0"/>
              <a:t>usando</a:t>
            </a:r>
            <a:r>
              <a:rPr lang="en-US" sz="2000" dirty="0" smtClean="0"/>
              <a:t> la </a:t>
            </a:r>
            <a:r>
              <a:rPr lang="en-US" sz="2000" dirty="0" err="1" smtClean="0"/>
              <a:t>actividad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clasificación</a:t>
            </a:r>
            <a:r>
              <a:rPr lang="en-US" sz="2000" dirty="0" smtClean="0"/>
              <a:t> de </a:t>
            </a:r>
            <a:r>
              <a:rPr lang="en-US" sz="2000" dirty="0" err="1" smtClean="0"/>
              <a:t>ayer</a:t>
            </a:r>
            <a:r>
              <a:rPr lang="en-US" sz="2000" dirty="0" smtClean="0"/>
              <a:t>, </a:t>
            </a:r>
            <a:r>
              <a:rPr lang="en-US" sz="2000" dirty="0" err="1" smtClean="0"/>
              <a:t>escribirá</a:t>
            </a:r>
            <a:r>
              <a:rPr lang="en-US" sz="2000" dirty="0" smtClean="0"/>
              <a:t> el </a:t>
            </a:r>
            <a:r>
              <a:rPr lang="en-US" sz="2000" dirty="0" err="1" smtClean="0"/>
              <a:t>nombre</a:t>
            </a:r>
            <a:r>
              <a:rPr lang="en-US" sz="2000" dirty="0" smtClean="0"/>
              <a:t> del </a:t>
            </a:r>
            <a:r>
              <a:rPr lang="en-US" sz="2000" dirty="0" err="1" smtClean="0"/>
              <a:t>presentador</a:t>
            </a:r>
            <a:r>
              <a:rPr lang="en-US" sz="2000" dirty="0" smtClean="0"/>
              <a:t> en la </a:t>
            </a:r>
            <a:r>
              <a:rPr lang="en-US" sz="2000" dirty="0" err="1" smtClean="0"/>
              <a:t>categoría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les </a:t>
            </a:r>
            <a:r>
              <a:rPr lang="en-US" sz="2000" dirty="0" err="1" smtClean="0"/>
              <a:t>parece</a:t>
            </a:r>
            <a:r>
              <a:rPr lang="en-US" sz="2000" dirty="0" smtClean="0"/>
              <a:t>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relevante</a:t>
            </a:r>
            <a:r>
              <a:rPr lang="en-US" sz="2000" dirty="0" smtClean="0"/>
              <a:t> a la </a:t>
            </a:r>
            <a:r>
              <a:rPr lang="en-US" sz="2000" dirty="0" err="1" smtClean="0"/>
              <a:t>presentación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Proyecto de investigación:</a:t>
            </a:r>
            <a:br>
              <a:rPr lang="en-US" smtClean="0"/>
            </a:br>
            <a:r>
              <a:rPr lang="en-US" sz="2800" smtClean="0"/>
              <a:t>En grupos de 4, investigarán y prepararán un informe sobre uno de los siguentes temas que después presentarán a la clase.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66800" y="18288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Defender y </a:t>
            </a:r>
            <a:r>
              <a:rPr lang="en-US" dirty="0" err="1" smtClean="0"/>
              <a:t>elaborar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estilo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.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Entrevistar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persona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comunidad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lleva</a:t>
            </a:r>
            <a:r>
              <a:rPr lang="en-US" dirty="0" smtClean="0"/>
              <a:t> un </a:t>
            </a:r>
            <a:r>
              <a:rPr lang="en-US" dirty="0" err="1" smtClean="0"/>
              <a:t>estilo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 </a:t>
            </a:r>
            <a:r>
              <a:rPr lang="en-US" dirty="0" err="1" smtClean="0"/>
              <a:t>distanto</a:t>
            </a:r>
            <a:r>
              <a:rPr lang="en-US" dirty="0" smtClean="0"/>
              <a:t> al </a:t>
            </a:r>
            <a:r>
              <a:rPr lang="en-US" dirty="0" err="1" smtClean="0"/>
              <a:t>tuyo</a:t>
            </a:r>
            <a:r>
              <a:rPr lang="en-US" dirty="0" smtClean="0"/>
              <a:t>.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Investigar</a:t>
            </a:r>
            <a:r>
              <a:rPr lang="en-US" dirty="0" smtClean="0"/>
              <a:t>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leyes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defienden</a:t>
            </a:r>
            <a:r>
              <a:rPr lang="en-US" dirty="0" smtClean="0"/>
              <a:t> </a:t>
            </a:r>
            <a:r>
              <a:rPr lang="en-US" dirty="0" err="1" smtClean="0"/>
              <a:t>ciertos</a:t>
            </a:r>
            <a:r>
              <a:rPr lang="en-US" dirty="0" smtClean="0"/>
              <a:t> </a:t>
            </a:r>
            <a:r>
              <a:rPr lang="en-US" dirty="0" err="1" smtClean="0"/>
              <a:t>estilos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Fuente 1: Artículo</a:t>
            </a:r>
            <a:br>
              <a:rPr lang="en-US" smtClean="0"/>
            </a:br>
            <a:r>
              <a:rPr lang="en-US" sz="3200" i="1" smtClean="0">
                <a:hlinkClick r:id="rId2"/>
              </a:rPr>
              <a:t>Estereotipos y retos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1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leer: En un </a:t>
            </a:r>
            <a:r>
              <a:rPr lang="en-US" dirty="0" err="1" smtClean="0"/>
              <a:t>hoja</a:t>
            </a:r>
            <a:r>
              <a:rPr lang="en-US" dirty="0" smtClean="0"/>
              <a:t> de </a:t>
            </a:r>
            <a:r>
              <a:rPr lang="en-US" dirty="0" err="1" smtClean="0"/>
              <a:t>papel</a:t>
            </a:r>
            <a:r>
              <a:rPr lang="en-US" dirty="0" smtClean="0"/>
              <a:t> los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escriben</a:t>
            </a:r>
            <a:r>
              <a:rPr lang="en-US" dirty="0" smtClean="0"/>
              <a:t> 5 </a:t>
            </a:r>
            <a:r>
              <a:rPr lang="en-US" dirty="0" err="1" smtClean="0"/>
              <a:t>palabras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llegan</a:t>
            </a:r>
            <a:r>
              <a:rPr lang="en-US" dirty="0" smtClean="0"/>
              <a:t> a la </a:t>
            </a:r>
            <a:r>
              <a:rPr lang="en-US" dirty="0" err="1" smtClean="0"/>
              <a:t>mente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en la </a:t>
            </a:r>
            <a:r>
              <a:rPr lang="en-US" dirty="0" err="1" smtClean="0"/>
              <a:t>palabra</a:t>
            </a:r>
            <a:r>
              <a:rPr lang="en-US" dirty="0" smtClean="0"/>
              <a:t> </a:t>
            </a:r>
            <a:r>
              <a:rPr lang="en-US" dirty="0" err="1"/>
              <a:t>España</a:t>
            </a:r>
            <a:r>
              <a:rPr lang="en-US" dirty="0"/>
              <a:t> o </a:t>
            </a:r>
            <a:r>
              <a:rPr lang="en-US" dirty="0" err="1" smtClean="0"/>
              <a:t>español</a:t>
            </a:r>
            <a:r>
              <a:rPr lang="en-US" dirty="0" smtClean="0"/>
              <a:t>.  La </a:t>
            </a:r>
            <a:r>
              <a:rPr lang="en-US" dirty="0" err="1" smtClean="0"/>
              <a:t>profesora</a:t>
            </a:r>
            <a:r>
              <a:rPr lang="en-US" dirty="0" smtClean="0"/>
              <a:t> </a:t>
            </a:r>
            <a:r>
              <a:rPr lang="en-US" dirty="0" err="1" smtClean="0"/>
              <a:t>recoge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hojas</a:t>
            </a:r>
            <a:r>
              <a:rPr lang="en-US" dirty="0" smtClean="0"/>
              <a:t> y </a:t>
            </a:r>
            <a:r>
              <a:rPr lang="en-US" dirty="0" err="1" smtClean="0"/>
              <a:t>entra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palabras</a:t>
            </a:r>
            <a:r>
              <a:rPr lang="en-US" dirty="0" smtClean="0"/>
              <a:t> en </a:t>
            </a:r>
            <a:r>
              <a:rPr lang="en-US" dirty="0" err="1" smtClean="0"/>
              <a:t>tagxedo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Después</a:t>
            </a:r>
            <a:r>
              <a:rPr lang="en-US" dirty="0" smtClean="0"/>
              <a:t> de leer: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diario</a:t>
            </a:r>
            <a:r>
              <a:rPr lang="en-US" dirty="0" smtClean="0"/>
              <a:t>, </a:t>
            </a:r>
            <a:r>
              <a:rPr lang="en-US" dirty="0" err="1" smtClean="0"/>
              <a:t>escribe</a:t>
            </a:r>
            <a:r>
              <a:rPr lang="en-US" dirty="0" smtClean="0"/>
              <a:t> un </a:t>
            </a:r>
            <a:r>
              <a:rPr lang="en-US" dirty="0" err="1" smtClean="0"/>
              <a:t>párrafo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los </a:t>
            </a:r>
            <a:r>
              <a:rPr lang="en-US" dirty="0" err="1" smtClean="0"/>
              <a:t>estereotipos</a:t>
            </a:r>
            <a:r>
              <a:rPr lang="en-US" dirty="0" smtClean="0"/>
              <a:t> </a:t>
            </a:r>
            <a:r>
              <a:rPr lang="en-US" dirty="0" err="1" smtClean="0"/>
              <a:t>presentados</a:t>
            </a:r>
            <a:r>
              <a:rPr lang="en-US" dirty="0" smtClean="0"/>
              <a:t> en el </a:t>
            </a:r>
            <a:r>
              <a:rPr lang="en-US" dirty="0" err="1" smtClean="0"/>
              <a:t>artículo</a:t>
            </a:r>
            <a:r>
              <a:rPr lang="en-US" dirty="0" smtClean="0"/>
              <a:t>: </a:t>
            </a:r>
            <a:r>
              <a:rPr lang="en-US" dirty="0" err="1" smtClean="0"/>
              <a:t>uno</a:t>
            </a:r>
            <a:r>
              <a:rPr lang="en-US" dirty="0" smtClean="0"/>
              <a:t> con lo 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estás</a:t>
            </a:r>
            <a:r>
              <a:rPr lang="en-US" dirty="0" smtClean="0"/>
              <a:t> de </a:t>
            </a:r>
            <a:r>
              <a:rPr lang="en-US" dirty="0" err="1" smtClean="0"/>
              <a:t>acuerdo</a:t>
            </a:r>
            <a:r>
              <a:rPr lang="en-US" dirty="0" smtClean="0"/>
              <a:t> y un </a:t>
            </a:r>
            <a:r>
              <a:rPr lang="en-US" dirty="0" err="1" smtClean="0"/>
              <a:t>segundo</a:t>
            </a:r>
            <a:r>
              <a:rPr lang="en-US" dirty="0" smtClean="0"/>
              <a:t> con lo </a:t>
            </a:r>
            <a:r>
              <a:rPr lang="en-US" dirty="0" err="1" smtClean="0"/>
              <a:t>cuál</a:t>
            </a:r>
            <a:r>
              <a:rPr lang="en-US" dirty="0" smtClean="0"/>
              <a:t> no </a:t>
            </a:r>
            <a:r>
              <a:rPr lang="en-US" dirty="0" err="1" smtClean="0"/>
              <a:t>estás</a:t>
            </a:r>
            <a:r>
              <a:rPr lang="en-US" dirty="0" smtClean="0"/>
              <a:t> de </a:t>
            </a:r>
            <a:r>
              <a:rPr lang="en-US" dirty="0" err="1" smtClean="0"/>
              <a:t>acuerdo</a:t>
            </a:r>
            <a:r>
              <a:rPr lang="en-US" dirty="0" smtClean="0"/>
              <a:t>. (</a:t>
            </a:r>
            <a:r>
              <a:rPr lang="en-US" dirty="0" err="1" smtClean="0"/>
              <a:t>Después</a:t>
            </a:r>
            <a:r>
              <a:rPr lang="en-US" dirty="0" smtClean="0"/>
              <a:t> </a:t>
            </a:r>
            <a:r>
              <a:rPr lang="en-US" dirty="0" err="1" smtClean="0"/>
              <a:t>habrá</a:t>
            </a:r>
            <a:r>
              <a:rPr lang="en-US" dirty="0" smtClean="0"/>
              <a:t> la </a:t>
            </a:r>
            <a:r>
              <a:rPr lang="en-US" dirty="0" err="1" smtClean="0"/>
              <a:t>oportunidad</a:t>
            </a:r>
            <a:r>
              <a:rPr lang="en-US" dirty="0" smtClean="0"/>
              <a:t> de </a:t>
            </a:r>
            <a:r>
              <a:rPr lang="en-US" dirty="0" err="1" smtClean="0"/>
              <a:t>compartir</a:t>
            </a:r>
            <a:r>
              <a:rPr lang="en-US" dirty="0" smtClean="0"/>
              <a:t> con la </a:t>
            </a:r>
            <a:r>
              <a:rPr lang="en-US" dirty="0" err="1" smtClean="0"/>
              <a:t>clase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has </a:t>
            </a:r>
            <a:r>
              <a:rPr lang="en-US" dirty="0" err="1" smtClean="0"/>
              <a:t>escrito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Fuente 2: Estereotipos de la belleza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807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</a:t>
            </a:r>
            <a:r>
              <a:rPr lang="en-US" dirty="0" err="1" smtClean="0"/>
              <a:t>ver</a:t>
            </a:r>
            <a:r>
              <a:rPr lang="en-US" dirty="0" smtClean="0"/>
              <a:t>: </a:t>
            </a:r>
            <a:r>
              <a:rPr lang="en-US" dirty="0" err="1" smtClean="0"/>
              <a:t>unas</a:t>
            </a:r>
            <a:r>
              <a:rPr lang="en-US" dirty="0" smtClean="0"/>
              <a:t> </a:t>
            </a:r>
            <a:r>
              <a:rPr lang="en-US" dirty="0" err="1" smtClean="0"/>
              <a:t>encuestas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belleza</a:t>
            </a:r>
            <a:r>
              <a:rPr lang="en-US" dirty="0" smtClean="0"/>
              <a:t>. </a:t>
            </a:r>
          </a:p>
          <a:p>
            <a:r>
              <a:rPr lang="es-ES" dirty="0" smtClean="0">
                <a:hlinkClick r:id="rId3"/>
              </a:rPr>
              <a:t>Á</a:t>
            </a:r>
            <a:r>
              <a:rPr lang="en-US" dirty="0" err="1" smtClean="0">
                <a:hlinkClick r:id="rId3"/>
              </a:rPr>
              <a:t>frica</a:t>
            </a:r>
            <a:r>
              <a:rPr lang="en-US" dirty="0" smtClean="0"/>
              <a:t> 1</a:t>
            </a:r>
          </a:p>
          <a:p>
            <a:r>
              <a:rPr lang="en-US" dirty="0" err="1" smtClean="0">
                <a:hlinkClick r:id="rId4"/>
              </a:rPr>
              <a:t>África</a:t>
            </a:r>
            <a:r>
              <a:rPr lang="en-US" dirty="0" smtClean="0"/>
              <a:t> 2</a:t>
            </a:r>
          </a:p>
          <a:p>
            <a:r>
              <a:rPr lang="en-US" dirty="0" smtClean="0">
                <a:hlinkClick r:id="rId5"/>
              </a:rPr>
              <a:t>Asia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En </a:t>
            </a:r>
            <a:r>
              <a:rPr lang="en-US" dirty="0" err="1" smtClean="0">
                <a:hlinkClick r:id="rId6"/>
              </a:rPr>
              <a:t>muchos</a:t>
            </a:r>
            <a:r>
              <a:rPr lang="en-US" dirty="0" smtClean="0">
                <a:hlinkClick r:id="rId6"/>
              </a:rPr>
              <a:t> </a:t>
            </a:r>
            <a:r>
              <a:rPr lang="en-US" dirty="0" err="1" smtClean="0">
                <a:hlinkClick r:id="rId6"/>
              </a:rPr>
              <a:t>lados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7"/>
              </a:rPr>
              <a:t>Polls everywhere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ver</a:t>
            </a:r>
            <a:r>
              <a:rPr lang="en-US" dirty="0" smtClean="0"/>
              <a:t>: </a:t>
            </a:r>
            <a:r>
              <a:rPr lang="en-US" dirty="0" err="1" smtClean="0"/>
              <a:t>Usando</a:t>
            </a:r>
            <a:r>
              <a:rPr lang="en-US" dirty="0" smtClean="0"/>
              <a:t> los </a:t>
            </a:r>
            <a:r>
              <a:rPr lang="en-US" dirty="0" err="1" smtClean="0"/>
              <a:t>apuntes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sacaste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el video, </a:t>
            </a:r>
            <a:r>
              <a:rPr lang="en-US" dirty="0" err="1" smtClean="0"/>
              <a:t>escribe</a:t>
            </a:r>
            <a:r>
              <a:rPr lang="en-US" dirty="0" smtClean="0"/>
              <a:t> un </a:t>
            </a:r>
            <a:r>
              <a:rPr lang="en-US" dirty="0" err="1" smtClean="0"/>
              <a:t>párrafo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comparar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idea de la </a:t>
            </a:r>
            <a:r>
              <a:rPr lang="en-US" dirty="0" err="1" smtClean="0"/>
              <a:t>belleza</a:t>
            </a:r>
            <a:r>
              <a:rPr lang="en-US" dirty="0" smtClean="0"/>
              <a:t> con </a:t>
            </a:r>
            <a:r>
              <a:rPr lang="en-US" dirty="0" err="1" smtClean="0"/>
              <a:t>las</a:t>
            </a:r>
            <a:r>
              <a:rPr lang="en-US" dirty="0" smtClean="0"/>
              <a:t> de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culturas</a:t>
            </a:r>
            <a:r>
              <a:rPr lang="en-US" dirty="0" smtClean="0"/>
              <a:t>.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párrafo</a:t>
            </a:r>
            <a:r>
              <a:rPr lang="en-US" dirty="0" smtClean="0"/>
              <a:t>,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referencia</a:t>
            </a:r>
            <a:r>
              <a:rPr lang="en-US" dirty="0" smtClean="0"/>
              <a:t> al video y a </a:t>
            </a:r>
            <a:r>
              <a:rPr lang="en-US" dirty="0" err="1" smtClean="0"/>
              <a:t>una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vimos</a:t>
            </a:r>
            <a:r>
              <a:rPr lang="en-US" dirty="0" smtClean="0"/>
              <a:t> antes de 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Fuente</a:t>
            </a:r>
            <a:r>
              <a:rPr lang="en-US" dirty="0" smtClean="0"/>
              <a:t> 3: </a:t>
            </a:r>
            <a:r>
              <a:rPr lang="en-US" i="1" dirty="0" smtClean="0">
                <a:hlinkClick r:id="rId2"/>
              </a:rPr>
              <a:t>"Salta </a:t>
            </a:r>
            <a:r>
              <a:rPr lang="en-US" i="1" dirty="0" err="1" smtClean="0">
                <a:hlinkClick r:id="rId2"/>
              </a:rPr>
              <a:t>pa'tras</a:t>
            </a:r>
            <a:r>
              <a:rPr lang="en-US" i="1" dirty="0" smtClean="0">
                <a:hlinkClick r:id="rId2"/>
              </a:rPr>
              <a:t>“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sz="3200" i="1" dirty="0" err="1" smtClean="0"/>
              <a:t>Maldita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vecindad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8686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Antes de </a:t>
            </a:r>
            <a:r>
              <a:rPr lang="en-US" dirty="0" err="1" smtClean="0"/>
              <a:t>escuchar</a:t>
            </a:r>
            <a:r>
              <a:rPr lang="en-US" dirty="0" smtClean="0"/>
              <a:t>: </a:t>
            </a:r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. </a:t>
            </a:r>
          </a:p>
          <a:p>
            <a:r>
              <a:rPr lang="en-US" dirty="0"/>
              <a:t>¿De </a:t>
            </a:r>
            <a:r>
              <a:rPr lang="en-US" dirty="0" err="1"/>
              <a:t>dónde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grupo</a:t>
            </a:r>
            <a:r>
              <a:rPr lang="en-US" dirty="0"/>
              <a:t>?</a:t>
            </a:r>
          </a:p>
          <a:p>
            <a:r>
              <a:rPr lang="en-US" dirty="0"/>
              <a:t>¿</a:t>
            </a:r>
            <a:r>
              <a:rPr lang="en-US" dirty="0" err="1"/>
              <a:t>Cuándo</a:t>
            </a:r>
            <a:r>
              <a:rPr lang="en-US" dirty="0"/>
              <a:t> </a:t>
            </a:r>
            <a:r>
              <a:rPr lang="en-US" dirty="0" err="1"/>
              <a:t>empezó</a:t>
            </a:r>
            <a:r>
              <a:rPr lang="en-US" dirty="0"/>
              <a:t> el </a:t>
            </a:r>
            <a:r>
              <a:rPr lang="en-US" dirty="0" err="1"/>
              <a:t>grupo</a:t>
            </a:r>
            <a:r>
              <a:rPr lang="en-US" dirty="0"/>
              <a:t>?</a:t>
            </a:r>
          </a:p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música</a:t>
            </a:r>
            <a:r>
              <a:rPr lang="en-US" dirty="0"/>
              <a:t> </a:t>
            </a:r>
            <a:r>
              <a:rPr lang="en-US" dirty="0" err="1"/>
              <a:t>cantan</a:t>
            </a:r>
            <a:r>
              <a:rPr lang="en-US" dirty="0"/>
              <a:t>?</a:t>
            </a:r>
          </a:p>
          <a:p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estereotipos</a:t>
            </a:r>
            <a:r>
              <a:rPr lang="en-US" dirty="0"/>
              <a:t> </a:t>
            </a:r>
            <a:r>
              <a:rPr lang="en-US" dirty="0" err="1"/>
              <a:t>raciales</a:t>
            </a:r>
            <a:r>
              <a:rPr lang="en-US" dirty="0"/>
              <a:t> </a:t>
            </a:r>
            <a:r>
              <a:rPr lang="en-US" dirty="0" err="1"/>
              <a:t>existen</a:t>
            </a:r>
            <a:r>
              <a:rPr lang="en-US" dirty="0"/>
              <a:t> en el </a:t>
            </a:r>
            <a:r>
              <a:rPr lang="en-US" dirty="0" err="1"/>
              <a:t>país</a:t>
            </a:r>
            <a:r>
              <a:rPr lang="en-US" dirty="0"/>
              <a:t> de los </a:t>
            </a:r>
            <a:r>
              <a:rPr lang="en-US" dirty="0" err="1"/>
              <a:t>cantantes</a:t>
            </a:r>
            <a:r>
              <a:rPr lang="en-US" dirty="0"/>
              <a:t>?</a:t>
            </a:r>
          </a:p>
          <a:p>
            <a:r>
              <a:rPr lang="en-US" dirty="0"/>
              <a:t> </a:t>
            </a:r>
          </a:p>
          <a:p>
            <a:r>
              <a:rPr lang="en-US" dirty="0" err="1" smtClean="0"/>
              <a:t>Platica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posibles</a:t>
            </a:r>
            <a:r>
              <a:rPr lang="en-US" dirty="0" smtClean="0"/>
              <a:t> </a:t>
            </a:r>
            <a:r>
              <a:rPr lang="en-US" dirty="0" err="1" smtClean="0"/>
              <a:t>significados</a:t>
            </a:r>
            <a:r>
              <a:rPr lang="en-US" dirty="0" smtClean="0"/>
              <a:t> de la </a:t>
            </a:r>
            <a:r>
              <a:rPr lang="en-US" dirty="0" err="1" smtClean="0"/>
              <a:t>frase</a:t>
            </a:r>
            <a:r>
              <a:rPr lang="en-US" dirty="0" smtClean="0"/>
              <a:t> “</a:t>
            </a:r>
            <a:r>
              <a:rPr lang="en-US" dirty="0" err="1" smtClean="0"/>
              <a:t>herencia</a:t>
            </a:r>
            <a:r>
              <a:rPr lang="en-US" dirty="0" smtClean="0"/>
              <a:t> de </a:t>
            </a:r>
            <a:r>
              <a:rPr lang="en-US" dirty="0" err="1" smtClean="0"/>
              <a:t>segregaciones</a:t>
            </a:r>
            <a:r>
              <a:rPr lang="en-US" dirty="0" smtClean="0"/>
              <a:t>”.</a:t>
            </a:r>
          </a:p>
          <a:p>
            <a:endParaRPr lang="en-US" dirty="0"/>
          </a:p>
          <a:p>
            <a:r>
              <a:rPr lang="en-US" dirty="0" err="1" smtClean="0"/>
              <a:t>Escuchar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escuchar</a:t>
            </a:r>
            <a:r>
              <a:rPr lang="en-US" dirty="0" smtClean="0"/>
              <a:t>: Con un </a:t>
            </a:r>
            <a:r>
              <a:rPr lang="en-US" dirty="0" err="1" smtClean="0"/>
              <a:t>compañero</a:t>
            </a:r>
            <a:r>
              <a:rPr lang="en-US" dirty="0" smtClean="0"/>
              <a:t>, </a:t>
            </a:r>
            <a:r>
              <a:rPr lang="en-US" dirty="0" err="1" smtClean="0"/>
              <a:t>haz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tabla</a:t>
            </a:r>
            <a:r>
              <a:rPr lang="en-US" dirty="0" smtClean="0"/>
              <a:t> con dos </a:t>
            </a:r>
            <a:r>
              <a:rPr lang="en-US" dirty="0" err="1" smtClean="0"/>
              <a:t>casillas</a:t>
            </a:r>
            <a:r>
              <a:rPr lang="en-US" dirty="0" smtClean="0"/>
              <a:t>. En la </a:t>
            </a:r>
            <a:r>
              <a:rPr lang="en-US" dirty="0" err="1" smtClean="0"/>
              <a:t>primera</a:t>
            </a:r>
            <a:r>
              <a:rPr lang="en-US" dirty="0" smtClean="0"/>
              <a:t>, </a:t>
            </a:r>
            <a:r>
              <a:rPr lang="en-US" dirty="0" err="1" smtClean="0"/>
              <a:t>apunta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sí</a:t>
            </a:r>
            <a:r>
              <a:rPr lang="en-US" dirty="0" smtClean="0"/>
              <a:t> </a:t>
            </a:r>
            <a:r>
              <a:rPr lang="en-US" dirty="0" err="1" smtClean="0"/>
              <a:t>entendieron</a:t>
            </a:r>
            <a:r>
              <a:rPr lang="en-US" dirty="0" smtClean="0"/>
              <a:t>; en la </a:t>
            </a:r>
            <a:r>
              <a:rPr lang="en-US" dirty="0" err="1" smtClean="0"/>
              <a:t>segunda</a:t>
            </a:r>
            <a:r>
              <a:rPr lang="en-US" dirty="0" smtClean="0"/>
              <a:t>, </a:t>
            </a:r>
            <a:r>
              <a:rPr lang="en-US" dirty="0" err="1" smtClean="0"/>
              <a:t>dudas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tienen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err="1" smtClean="0"/>
              <a:t>Repetir</a:t>
            </a:r>
            <a:r>
              <a:rPr lang="en-US" dirty="0" smtClean="0"/>
              <a:t> el </a:t>
            </a:r>
            <a:r>
              <a:rPr lang="en-US" dirty="0" err="1" smtClean="0"/>
              <a:t>proceso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r>
              <a:rPr lang="en-US" dirty="0" smtClean="0"/>
              <a:t> </a:t>
            </a:r>
            <a:r>
              <a:rPr lang="en-US" dirty="0" err="1" smtClean="0"/>
              <a:t>necesarias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r>
              <a:rPr lang="en-US" dirty="0" err="1" smtClean="0"/>
              <a:t>Actividad</a:t>
            </a:r>
            <a:r>
              <a:rPr lang="en-US" dirty="0" smtClean="0"/>
              <a:t>: </a:t>
            </a:r>
            <a:r>
              <a:rPr lang="en-US" dirty="0" err="1" smtClean="0"/>
              <a:t>Hablar</a:t>
            </a:r>
            <a:r>
              <a:rPr lang="en-US" dirty="0" smtClean="0"/>
              <a:t> con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se forma el </a:t>
            </a:r>
            <a:r>
              <a:rPr lang="en-US" dirty="0" err="1" smtClean="0"/>
              <a:t>prejuicio</a:t>
            </a:r>
            <a:r>
              <a:rPr lang="en-US" dirty="0" smtClean="0"/>
              <a:t>, </a:t>
            </a:r>
            <a:r>
              <a:rPr lang="en-US" dirty="0" err="1" smtClean="0"/>
              <a:t>comparar</a:t>
            </a:r>
            <a:r>
              <a:rPr lang="en-US" dirty="0" smtClean="0"/>
              <a:t> </a:t>
            </a:r>
            <a:r>
              <a:rPr lang="en-US" dirty="0" err="1" smtClean="0"/>
              <a:t>prejuicios</a:t>
            </a:r>
            <a:r>
              <a:rPr lang="en-US" dirty="0" smtClean="0"/>
              <a:t> en los E.E.U.U. y los de la </a:t>
            </a:r>
            <a:r>
              <a:rPr lang="en-US" dirty="0" err="1" smtClean="0"/>
              <a:t>canción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1206</Words>
  <Application>Microsoft Office PowerPoint</Application>
  <PresentationFormat>On-screen Show (4:3)</PresentationFormat>
  <Paragraphs>161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Estilos de vida</vt:lpstr>
      <vt:lpstr>Introducción</vt:lpstr>
      <vt:lpstr>Componente 1: Estilos de vida actuales </vt:lpstr>
      <vt:lpstr>1.1-Lluvia de ideas</vt:lpstr>
      <vt:lpstr>1.3-Diario: Usando el nuevo vocabulario, escribe un párrafo sobre tu estilo de vida y el de una persona que lleva un estilo de vida diferente al tuyo.  </vt:lpstr>
      <vt:lpstr>Proyecto de investigación: En grupos de 4, investigarán y prepararán un informe sobre uno de los siguentes temas que después presentarán a la clase.</vt:lpstr>
      <vt:lpstr>Fuente 1: Artículo Estereotipos y retos</vt:lpstr>
      <vt:lpstr>Fuente 2: Estereotipos de la belleza</vt:lpstr>
      <vt:lpstr>Fuente 3: "Salta pa'tras“ Maldita vecindad</vt:lpstr>
      <vt:lpstr>Fuente 4: “A esa” Pimpinela</vt:lpstr>
      <vt:lpstr>Conclusión</vt:lpstr>
      <vt:lpstr>Componente 2: Estilos de vida historicales latinamericanos </vt:lpstr>
      <vt:lpstr>Fuente 1: El gaucho argentino</vt:lpstr>
      <vt:lpstr>Fuente 2: ¿Qué es un gitano? </vt:lpstr>
      <vt:lpstr>Fuente 3: India María</vt:lpstr>
      <vt:lpstr>Fuente 4: Mulatos</vt:lpstr>
      <vt:lpstr>  Conclusión:  Trabajando individualmente, identifica un estilo de vida o estereotipo que existe en la cultura latinoamericana o española y también existe una versión similar en nuestra cultura. Escribe un ensayo que contiene los siguientes componentes:     </vt:lpstr>
      <vt:lpstr>Componente 3: Conflictos entre estilos de vida en el mundo contemporáneo</vt:lpstr>
      <vt:lpstr>Lluvia de ideas: ¿Cuáles son algunos estilos de vida polémicos en nuestra socieded?</vt:lpstr>
      <vt:lpstr>Fuente 1: El matrimonio</vt:lpstr>
      <vt:lpstr>Fuente 2: Los conflictos</vt:lpstr>
      <vt:lpstr>Fuente 3: Las drogas</vt:lpstr>
      <vt:lpstr>Prepara un discurso de 2 minutos defendiendo tu opinión de cualquier estilo de vida que hemos estudiado.</vt:lpstr>
    </vt:vector>
  </TitlesOfParts>
  <Company>UNC Charlotte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Estilos de vida</dc:title>
  <dc:creator>coed01</dc:creator>
  <cp:lastModifiedBy>EscobarR</cp:lastModifiedBy>
  <cp:revision>45</cp:revision>
  <dcterms:created xsi:type="dcterms:W3CDTF">2011-07-20T11:38:28Z</dcterms:created>
  <dcterms:modified xsi:type="dcterms:W3CDTF">2011-07-21T02:48:34Z</dcterms:modified>
</cp:coreProperties>
</file>